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326" r:id="rId2"/>
    <p:sldId id="318" r:id="rId3"/>
    <p:sldId id="320" r:id="rId4"/>
    <p:sldId id="321" r:id="rId5"/>
    <p:sldId id="322" r:id="rId6"/>
    <p:sldId id="323" r:id="rId7"/>
    <p:sldId id="324" r:id="rId8"/>
    <p:sldId id="325" r:id="rId9"/>
    <p:sldId id="327" r:id="rId10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onardo vilela" initials="lv" lastIdx="1" clrIdx="0">
    <p:extLst>
      <p:ext uri="{19B8F6BF-5375-455C-9EA6-DF929625EA0E}">
        <p15:presenceInfo xmlns:p15="http://schemas.microsoft.com/office/powerpoint/2012/main" userId="486557f4c23e71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D5EF"/>
    <a:srgbClr val="332F73"/>
    <a:srgbClr val="F4FBFE"/>
    <a:srgbClr val="2D2A6F"/>
    <a:srgbClr val="30A668"/>
    <a:srgbClr val="F7FCFE"/>
    <a:srgbClr val="E1F4FD"/>
    <a:srgbClr val="33317A"/>
    <a:srgbClr val="002A5F"/>
    <a:srgbClr val="FD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5DCCE7-027E-514C-93D9-51D7146EB9FF}" v="54" dt="2026-02-09T01:07:12.853"/>
    <p1510:client id="{D0E9114D-B852-C04B-9FA2-2C5C44440BA2}" v="11" dt="2026-02-09T13:14:12.7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9546" autoAdjust="0"/>
  </p:normalViewPr>
  <p:slideViewPr>
    <p:cSldViewPr snapToGrid="0">
      <p:cViewPr varScale="1">
        <p:scale>
          <a:sx n="93" d="100"/>
          <a:sy n="93" d="100"/>
        </p:scale>
        <p:origin x="21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de Figueiredo Vilela" userId="486557f4c23e7174" providerId="LiveId" clId="{8B2D0221-B5AA-5857-A0A2-ED70977A02FA}"/>
    <pc:docChg chg="undo custSel modSld">
      <pc:chgData name="Leonardo de Figueiredo Vilela" userId="486557f4c23e7174" providerId="LiveId" clId="{8B2D0221-B5AA-5857-A0A2-ED70977A02FA}" dt="2026-02-09T14:33:20.190" v="311" actId="478"/>
      <pc:docMkLst>
        <pc:docMk/>
      </pc:docMkLst>
      <pc:sldChg chg="addSp delSp modSp mod">
        <pc:chgData name="Leonardo de Figueiredo Vilela" userId="486557f4c23e7174" providerId="LiveId" clId="{8B2D0221-B5AA-5857-A0A2-ED70977A02FA}" dt="2026-02-09T13:15:11.241" v="300" actId="478"/>
        <pc:sldMkLst>
          <pc:docMk/>
          <pc:sldMk cId="1159350088" sldId="318"/>
        </pc:sldMkLst>
        <pc:spChg chg="add del mod">
          <ac:chgData name="Leonardo de Figueiredo Vilela" userId="486557f4c23e7174" providerId="LiveId" clId="{8B2D0221-B5AA-5857-A0A2-ED70977A02FA}" dt="2026-02-09T13:10:49.132" v="11" actId="478"/>
          <ac:spMkLst>
            <pc:docMk/>
            <pc:sldMk cId="1159350088" sldId="318"/>
            <ac:spMk id="4" creationId="{282404EC-C2B0-421F-D312-7566C1EA66E6}"/>
          </ac:spMkLst>
        </pc:spChg>
        <pc:spChg chg="add del mod">
          <ac:chgData name="Leonardo de Figueiredo Vilela" userId="486557f4c23e7174" providerId="LiveId" clId="{8B2D0221-B5AA-5857-A0A2-ED70977A02FA}" dt="2026-02-09T13:11:02.964" v="13" actId="478"/>
          <ac:spMkLst>
            <pc:docMk/>
            <pc:sldMk cId="1159350088" sldId="318"/>
            <ac:spMk id="5" creationId="{3BFAE38E-A981-3CD9-F561-3B1142DDC589}"/>
          </ac:spMkLst>
        </pc:spChg>
        <pc:spChg chg="add mod">
          <ac:chgData name="Leonardo de Figueiredo Vilela" userId="486557f4c23e7174" providerId="LiveId" clId="{8B2D0221-B5AA-5857-A0A2-ED70977A02FA}" dt="2026-02-09T13:11:51.440" v="77" actId="14100"/>
          <ac:spMkLst>
            <pc:docMk/>
            <pc:sldMk cId="1159350088" sldId="318"/>
            <ac:spMk id="6" creationId="{A2FD2D89-FCDD-CAC9-5673-AE8FF18FCCDE}"/>
          </ac:spMkLst>
        </pc:spChg>
        <pc:cxnChg chg="del">
          <ac:chgData name="Leonardo de Figueiredo Vilela" userId="486557f4c23e7174" providerId="LiveId" clId="{8B2D0221-B5AA-5857-A0A2-ED70977A02FA}" dt="2026-02-09T13:15:11.241" v="300" actId="478"/>
          <ac:cxnSpMkLst>
            <pc:docMk/>
            <pc:sldMk cId="1159350088" sldId="318"/>
            <ac:cxnSpMk id="18" creationId="{0F768D4D-5CE8-859B-22FF-09AB83A034FF}"/>
          </ac:cxnSpMkLst>
        </pc:cxnChg>
        <pc:cxnChg chg="del">
          <ac:chgData name="Leonardo de Figueiredo Vilela" userId="486557f4c23e7174" providerId="LiveId" clId="{8B2D0221-B5AA-5857-A0A2-ED70977A02FA}" dt="2026-02-09T13:15:08.859" v="299" actId="478"/>
          <ac:cxnSpMkLst>
            <pc:docMk/>
            <pc:sldMk cId="1159350088" sldId="318"/>
            <ac:cxnSpMk id="21" creationId="{CB3D3067-67BF-3946-B186-ED6EFC41A1A5}"/>
          </ac:cxnSpMkLst>
        </pc:cxnChg>
      </pc:sldChg>
      <pc:sldChg chg="addSp delSp modSp mod">
        <pc:chgData name="Leonardo de Figueiredo Vilela" userId="486557f4c23e7174" providerId="LiveId" clId="{8B2D0221-B5AA-5857-A0A2-ED70977A02FA}" dt="2026-02-09T13:15:17.375" v="302" actId="478"/>
        <pc:sldMkLst>
          <pc:docMk/>
          <pc:sldMk cId="1882772252" sldId="320"/>
        </pc:sldMkLst>
        <pc:spChg chg="add del mod">
          <ac:chgData name="Leonardo de Figueiredo Vilela" userId="486557f4c23e7174" providerId="LiveId" clId="{8B2D0221-B5AA-5857-A0A2-ED70977A02FA}" dt="2026-02-09T13:12:02.805" v="78" actId="478"/>
          <ac:spMkLst>
            <pc:docMk/>
            <pc:sldMk cId="1882772252" sldId="320"/>
            <ac:spMk id="2" creationId="{3B5459C1-4186-4608-20C1-AE1E2F976F37}"/>
          </ac:spMkLst>
        </pc:spChg>
        <pc:spChg chg="add mod">
          <ac:chgData name="Leonardo de Figueiredo Vilela" userId="486557f4c23e7174" providerId="LiveId" clId="{8B2D0221-B5AA-5857-A0A2-ED70977A02FA}" dt="2026-02-09T13:12:43.769" v="129" actId="14100"/>
          <ac:spMkLst>
            <pc:docMk/>
            <pc:sldMk cId="1882772252" sldId="320"/>
            <ac:spMk id="9" creationId="{77B29490-E2E3-1BC0-5B5F-17CCBDFBDF5C}"/>
          </ac:spMkLst>
        </pc:spChg>
        <pc:cxnChg chg="del">
          <ac:chgData name="Leonardo de Figueiredo Vilela" userId="486557f4c23e7174" providerId="LiveId" clId="{8B2D0221-B5AA-5857-A0A2-ED70977A02FA}" dt="2026-02-09T13:15:17.375" v="302" actId="478"/>
          <ac:cxnSpMkLst>
            <pc:docMk/>
            <pc:sldMk cId="1882772252" sldId="320"/>
            <ac:cxnSpMk id="11" creationId="{57DDE6BC-04AF-C9B5-BAEB-26A209CAC932}"/>
          </ac:cxnSpMkLst>
        </pc:cxnChg>
        <pc:cxnChg chg="del">
          <ac:chgData name="Leonardo de Figueiredo Vilela" userId="486557f4c23e7174" providerId="LiveId" clId="{8B2D0221-B5AA-5857-A0A2-ED70977A02FA}" dt="2026-02-09T13:15:15.780" v="301" actId="478"/>
          <ac:cxnSpMkLst>
            <pc:docMk/>
            <pc:sldMk cId="1882772252" sldId="320"/>
            <ac:cxnSpMk id="12" creationId="{489F02B2-2576-B7DF-F645-CB8041ED740A}"/>
          </ac:cxnSpMkLst>
        </pc:cxnChg>
      </pc:sldChg>
      <pc:sldChg chg="addSp delSp modSp mod">
        <pc:chgData name="Leonardo de Figueiredo Vilela" userId="486557f4c23e7174" providerId="LiveId" clId="{8B2D0221-B5AA-5857-A0A2-ED70977A02FA}" dt="2026-02-09T13:15:23.432" v="304" actId="478"/>
        <pc:sldMkLst>
          <pc:docMk/>
          <pc:sldMk cId="842356561" sldId="321"/>
        </pc:sldMkLst>
        <pc:spChg chg="add mod">
          <ac:chgData name="Leonardo de Figueiredo Vilela" userId="486557f4c23e7174" providerId="LiveId" clId="{8B2D0221-B5AA-5857-A0A2-ED70977A02FA}" dt="2026-02-09T13:13:09.377" v="182" actId="14100"/>
          <ac:spMkLst>
            <pc:docMk/>
            <pc:sldMk cId="842356561" sldId="321"/>
            <ac:spMk id="4" creationId="{B8DC2D4A-DE0A-E4A1-DE8D-103B8AFADC90}"/>
          </ac:spMkLst>
        </pc:spChg>
        <pc:cxnChg chg="del">
          <ac:chgData name="Leonardo de Figueiredo Vilela" userId="486557f4c23e7174" providerId="LiveId" clId="{8B2D0221-B5AA-5857-A0A2-ED70977A02FA}" dt="2026-02-09T13:15:23.432" v="304" actId="478"/>
          <ac:cxnSpMkLst>
            <pc:docMk/>
            <pc:sldMk cId="842356561" sldId="321"/>
            <ac:cxnSpMk id="11" creationId="{5EDB5FCA-173D-B63E-2857-A19582673CA9}"/>
          </ac:cxnSpMkLst>
        </pc:cxnChg>
        <pc:cxnChg chg="del">
          <ac:chgData name="Leonardo de Figueiredo Vilela" userId="486557f4c23e7174" providerId="LiveId" clId="{8B2D0221-B5AA-5857-A0A2-ED70977A02FA}" dt="2026-02-09T13:15:21.846" v="303" actId="478"/>
          <ac:cxnSpMkLst>
            <pc:docMk/>
            <pc:sldMk cId="842356561" sldId="321"/>
            <ac:cxnSpMk id="12" creationId="{D513B823-2A60-3972-63A5-ED79C283C98B}"/>
          </ac:cxnSpMkLst>
        </pc:cxnChg>
      </pc:sldChg>
      <pc:sldChg chg="addSp delSp modSp mod">
        <pc:chgData name="Leonardo de Figueiredo Vilela" userId="486557f4c23e7174" providerId="LiveId" clId="{8B2D0221-B5AA-5857-A0A2-ED70977A02FA}" dt="2026-02-09T13:15:29.243" v="306" actId="478"/>
        <pc:sldMkLst>
          <pc:docMk/>
          <pc:sldMk cId="592590169" sldId="322"/>
        </pc:sldMkLst>
        <pc:spChg chg="add mod">
          <ac:chgData name="Leonardo de Figueiredo Vilela" userId="486557f4c23e7174" providerId="LiveId" clId="{8B2D0221-B5AA-5857-A0A2-ED70977A02FA}" dt="2026-02-09T13:13:33.119" v="233" actId="14100"/>
          <ac:spMkLst>
            <pc:docMk/>
            <pc:sldMk cId="592590169" sldId="322"/>
            <ac:spMk id="4" creationId="{6C4B15F7-1A03-9272-5FA0-2C2DC736B505}"/>
          </ac:spMkLst>
        </pc:spChg>
        <pc:cxnChg chg="del">
          <ac:chgData name="Leonardo de Figueiredo Vilela" userId="486557f4c23e7174" providerId="LiveId" clId="{8B2D0221-B5AA-5857-A0A2-ED70977A02FA}" dt="2026-02-09T13:15:29.243" v="306" actId="478"/>
          <ac:cxnSpMkLst>
            <pc:docMk/>
            <pc:sldMk cId="592590169" sldId="322"/>
            <ac:cxnSpMk id="11" creationId="{8F656044-8311-876E-EAE8-062C7B49EC26}"/>
          </ac:cxnSpMkLst>
        </pc:cxnChg>
        <pc:cxnChg chg="del">
          <ac:chgData name="Leonardo de Figueiredo Vilela" userId="486557f4c23e7174" providerId="LiveId" clId="{8B2D0221-B5AA-5857-A0A2-ED70977A02FA}" dt="2026-02-09T13:15:27.851" v="305" actId="478"/>
          <ac:cxnSpMkLst>
            <pc:docMk/>
            <pc:sldMk cId="592590169" sldId="322"/>
            <ac:cxnSpMk id="12" creationId="{782A5DBC-8AF3-806C-5800-2AA8D6C1D1C7}"/>
          </ac:cxnSpMkLst>
        </pc:cxnChg>
      </pc:sldChg>
      <pc:sldChg chg="addSp delSp modSp mod">
        <pc:chgData name="Leonardo de Figueiredo Vilela" userId="486557f4c23e7174" providerId="LiveId" clId="{8B2D0221-B5AA-5857-A0A2-ED70977A02FA}" dt="2026-02-09T13:15:36.164" v="308" actId="478"/>
        <pc:sldMkLst>
          <pc:docMk/>
          <pc:sldMk cId="1416770146" sldId="323"/>
        </pc:sldMkLst>
        <pc:spChg chg="add mod">
          <ac:chgData name="Leonardo de Figueiredo Vilela" userId="486557f4c23e7174" providerId="LiveId" clId="{8B2D0221-B5AA-5857-A0A2-ED70977A02FA}" dt="2026-02-09T13:13:59.855" v="266" actId="14100"/>
          <ac:spMkLst>
            <pc:docMk/>
            <pc:sldMk cId="1416770146" sldId="323"/>
            <ac:spMk id="4" creationId="{F82789FA-F19C-5D03-F3F8-5FFB8F8468AB}"/>
          </ac:spMkLst>
        </pc:spChg>
        <pc:cxnChg chg="del">
          <ac:chgData name="Leonardo de Figueiredo Vilela" userId="486557f4c23e7174" providerId="LiveId" clId="{8B2D0221-B5AA-5857-A0A2-ED70977A02FA}" dt="2026-02-09T13:15:36.164" v="308" actId="478"/>
          <ac:cxnSpMkLst>
            <pc:docMk/>
            <pc:sldMk cId="1416770146" sldId="323"/>
            <ac:cxnSpMk id="13" creationId="{E88B2E31-FF66-8659-E02B-43F6AF85776C}"/>
          </ac:cxnSpMkLst>
        </pc:cxnChg>
        <pc:cxnChg chg="del">
          <ac:chgData name="Leonardo de Figueiredo Vilela" userId="486557f4c23e7174" providerId="LiveId" clId="{8B2D0221-B5AA-5857-A0A2-ED70977A02FA}" dt="2026-02-09T13:15:34.411" v="307" actId="478"/>
          <ac:cxnSpMkLst>
            <pc:docMk/>
            <pc:sldMk cId="1416770146" sldId="323"/>
            <ac:cxnSpMk id="17" creationId="{F86426FD-53D0-CD67-9FAD-82FCBA21489F}"/>
          </ac:cxnSpMkLst>
        </pc:cxnChg>
      </pc:sldChg>
      <pc:sldChg chg="addSp delSp modSp mod">
        <pc:chgData name="Leonardo de Figueiredo Vilela" userId="486557f4c23e7174" providerId="LiveId" clId="{8B2D0221-B5AA-5857-A0A2-ED70977A02FA}" dt="2026-02-09T13:15:41.733" v="310" actId="478"/>
        <pc:sldMkLst>
          <pc:docMk/>
          <pc:sldMk cId="2972033463" sldId="324"/>
        </pc:sldMkLst>
        <pc:spChg chg="add mod">
          <ac:chgData name="Leonardo de Figueiredo Vilela" userId="486557f4c23e7174" providerId="LiveId" clId="{8B2D0221-B5AA-5857-A0A2-ED70977A02FA}" dt="2026-02-09T13:14:23.947" v="298" actId="14100"/>
          <ac:spMkLst>
            <pc:docMk/>
            <pc:sldMk cId="2972033463" sldId="324"/>
            <ac:spMk id="2" creationId="{40726D5B-6A32-0F17-1217-5A1D9B7094A2}"/>
          </ac:spMkLst>
        </pc:spChg>
        <pc:cxnChg chg="del">
          <ac:chgData name="Leonardo de Figueiredo Vilela" userId="486557f4c23e7174" providerId="LiveId" clId="{8B2D0221-B5AA-5857-A0A2-ED70977A02FA}" dt="2026-02-09T13:15:41.733" v="310" actId="478"/>
          <ac:cxnSpMkLst>
            <pc:docMk/>
            <pc:sldMk cId="2972033463" sldId="324"/>
            <ac:cxnSpMk id="13" creationId="{274AB066-6340-4312-1533-690C7CD7609B}"/>
          </ac:cxnSpMkLst>
        </pc:cxnChg>
        <pc:cxnChg chg="del">
          <ac:chgData name="Leonardo de Figueiredo Vilela" userId="486557f4c23e7174" providerId="LiveId" clId="{8B2D0221-B5AA-5857-A0A2-ED70977A02FA}" dt="2026-02-09T13:15:39.986" v="309" actId="478"/>
          <ac:cxnSpMkLst>
            <pc:docMk/>
            <pc:sldMk cId="2972033463" sldId="324"/>
            <ac:cxnSpMk id="17" creationId="{A6D5C918-25F7-B1A7-6AA1-7594F161125C}"/>
          </ac:cxnSpMkLst>
        </pc:cxnChg>
      </pc:sldChg>
      <pc:sldChg chg="addSp modSp mod">
        <pc:chgData name="Leonardo de Figueiredo Vilela" userId="486557f4c23e7174" providerId="LiveId" clId="{8B2D0221-B5AA-5857-A0A2-ED70977A02FA}" dt="2026-02-09T13:09:26.150" v="4" actId="207"/>
        <pc:sldMkLst>
          <pc:docMk/>
          <pc:sldMk cId="3343862147" sldId="326"/>
        </pc:sldMkLst>
        <pc:spChg chg="add mod">
          <ac:chgData name="Leonardo de Figueiredo Vilela" userId="486557f4c23e7174" providerId="LiveId" clId="{8B2D0221-B5AA-5857-A0A2-ED70977A02FA}" dt="2026-02-09T13:09:26.150" v="4" actId="207"/>
          <ac:spMkLst>
            <pc:docMk/>
            <pc:sldMk cId="3343862147" sldId="326"/>
            <ac:spMk id="2" creationId="{A320DDE6-CBA4-40F6-0312-6B2680D5BAF3}"/>
          </ac:spMkLst>
        </pc:spChg>
      </pc:sldChg>
      <pc:sldChg chg="addSp delSp modSp mod">
        <pc:chgData name="Leonardo de Figueiredo Vilela" userId="486557f4c23e7174" providerId="LiveId" clId="{8B2D0221-B5AA-5857-A0A2-ED70977A02FA}" dt="2026-02-09T14:33:20.190" v="311" actId="478"/>
        <pc:sldMkLst>
          <pc:docMk/>
          <pc:sldMk cId="93252426" sldId="327"/>
        </pc:sldMkLst>
        <pc:spChg chg="add del mod">
          <ac:chgData name="Leonardo de Figueiredo Vilela" userId="486557f4c23e7174" providerId="LiveId" clId="{8B2D0221-B5AA-5857-A0A2-ED70977A02FA}" dt="2026-02-09T14:33:20.190" v="311" actId="478"/>
          <ac:spMkLst>
            <pc:docMk/>
            <pc:sldMk cId="93252426" sldId="327"/>
            <ac:spMk id="2" creationId="{FAC8E6A3-1A68-BFF3-AD53-9183514BCE6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5108C-E0B8-4567-9A40-D4F155291DFD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AB2BE-8A28-4E73-93F4-D168DE2D95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90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D1E4-7A9C-3E41-9A66-D3EA9476BB60}" type="datetime1">
              <a:rPr lang="pt-BR" smtClean="0"/>
              <a:t>09/02/2026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93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FF4E0-85CE-E542-95BE-21EBF44E603A}" type="datetime1">
              <a:rPr lang="pt-BR" smtClean="0"/>
              <a:t>09/02/2026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60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CC3A-E5AC-6D48-ABF4-C363CC131A57}" type="datetime1">
              <a:rPr lang="pt-BR" smtClean="0"/>
              <a:t>09/02/2026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74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37FE-A67C-7248-A69C-1F374B0B97C2}" type="datetime1">
              <a:rPr lang="pt-BR" smtClean="0"/>
              <a:t>09/02/2026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822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9E3C4-3D2A-CC4D-9E9A-727F6DC79311}" type="datetime1">
              <a:rPr lang="pt-BR" smtClean="0"/>
              <a:t>09/02/2026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5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0DB1-12C7-D14B-8CFA-52654738D897}" type="datetime1">
              <a:rPr lang="pt-BR" smtClean="0"/>
              <a:t>09/02/2026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350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4D18-8D24-9F43-B8D4-D913BB34E53B}" type="datetime1">
              <a:rPr lang="pt-BR" smtClean="0"/>
              <a:t>09/02/2026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592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944F-EA95-DD45-AF26-8EC650372606}" type="datetime1">
              <a:rPr lang="pt-BR" smtClean="0"/>
              <a:t>09/02/2026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72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0EDA8-68AC-294A-B8E0-625A5E720AAC}" type="datetime1">
              <a:rPr lang="pt-BR" smtClean="0"/>
              <a:t>09/02/2026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704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DCAD-B028-064C-8206-5818BDC91DB3}" type="datetime1">
              <a:rPr lang="pt-BR" smtClean="0"/>
              <a:t>09/02/2026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80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D7F4-2875-DB4E-9ECF-3398024F3E84}" type="datetime1">
              <a:rPr lang="pt-BR" smtClean="0"/>
              <a:t>09/02/2026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93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1C406-3A18-A14C-BD37-F2A25E355009}" type="datetime1">
              <a:rPr lang="pt-BR" smtClean="0"/>
              <a:t>09/02/2026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CB412-B368-457B-9CF8-A3F9B393DE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81C34-D3F1-B3B8-27B3-BF49BFCD9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7FED8F2-1100-3AC3-37FC-D8C290061B2B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CB1AED-0EE9-890D-89D2-1190904808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C0A5062-66D1-A0C2-77E3-04662C022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1F681306-914E-0A97-D8F8-9B07B03FF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4E5A70C8-C966-AE06-59E7-B75CF5236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1</a:t>
            </a:fld>
            <a:endParaRPr lang="pt-BR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0243F6-D49A-FE04-A5EE-D3425B25B84D}"/>
              </a:ext>
            </a:extLst>
          </p:cNvPr>
          <p:cNvSpPr txBox="1">
            <a:spLocks/>
          </p:cNvSpPr>
          <p:nvPr/>
        </p:nvSpPr>
        <p:spPr>
          <a:xfrm>
            <a:off x="2509520" y="196094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AB5659B-E3A1-8C59-2B3A-17160C19ED85}"/>
              </a:ext>
            </a:extLst>
          </p:cNvPr>
          <p:cNvSpPr txBox="1">
            <a:spLocks/>
          </p:cNvSpPr>
          <p:nvPr/>
        </p:nvSpPr>
        <p:spPr>
          <a:xfrm>
            <a:off x="838199" y="2641835"/>
            <a:ext cx="10515600" cy="26711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600" dirty="0"/>
              <a:t>Título do Trabalho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2400" dirty="0"/>
              <a:t>Autores</a:t>
            </a:r>
          </a:p>
          <a:p>
            <a:pPr marL="0" indent="0" algn="ctr">
              <a:buNone/>
            </a:pPr>
            <a:r>
              <a:rPr lang="pt-BR" sz="2400" dirty="0"/>
              <a:t>Orientador</a:t>
            </a:r>
          </a:p>
          <a:p>
            <a:pPr marL="0" indent="0" algn="ctr">
              <a:buNone/>
            </a:pPr>
            <a:r>
              <a:rPr lang="pt-BR" sz="2400" dirty="0"/>
              <a:t>Instituição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20DDE6-CBA4-40F6-0312-6B2680D5BAF3}"/>
              </a:ext>
            </a:extLst>
          </p:cNvPr>
          <p:cNvSpPr/>
          <p:nvPr/>
        </p:nvSpPr>
        <p:spPr>
          <a:xfrm>
            <a:off x="457200" y="5943600"/>
            <a:ext cx="1371600" cy="50800"/>
          </a:xfrm>
          <a:prstGeom prst="rect">
            <a:avLst/>
          </a:prstGeom>
          <a:solidFill>
            <a:srgbClr val="CDD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862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2C492-8496-D17F-F99E-BA8320670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F027E52C-C6FD-EA93-343B-0DC2DD5A1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2</a:t>
            </a:fld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276BE-C228-093E-B35E-14A531332418}"/>
              </a:ext>
            </a:extLst>
          </p:cNvPr>
          <p:cNvSpPr txBox="1">
            <a:spLocks/>
          </p:cNvSpPr>
          <p:nvPr/>
        </p:nvSpPr>
        <p:spPr>
          <a:xfrm>
            <a:off x="1080248" y="1917333"/>
            <a:ext cx="8229600" cy="7236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Introdução/Justificativa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AE540-F86A-96DB-B517-CCAB5D25C1D0}"/>
              </a:ext>
            </a:extLst>
          </p:cNvPr>
          <p:cNvSpPr txBox="1">
            <a:spLocks/>
          </p:cNvSpPr>
          <p:nvPr/>
        </p:nvSpPr>
        <p:spPr>
          <a:xfrm>
            <a:off x="1080248" y="3286511"/>
            <a:ext cx="8229600" cy="21060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Contextualização</a:t>
            </a:r>
          </a:p>
          <a:p>
            <a:r>
              <a:rPr lang="pt-BR" dirty="0"/>
              <a:t>Relevância</a:t>
            </a:r>
          </a:p>
          <a:p>
            <a:r>
              <a:rPr lang="pt-BR" dirty="0"/>
              <a:t>Problema investigado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F3BDA7D-1DE7-6093-4860-289E9F183040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33981D4-99E3-FAC0-092C-BF4DE8D58E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7B4A168-4B03-872D-1693-5904F9A2E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16" name="Espaço Reservado para Rodapé 8">
            <a:extLst>
              <a:ext uri="{FF2B5EF4-FFF2-40B4-BE49-F238E27FC236}">
                <a16:creationId xmlns:a16="http://schemas.microsoft.com/office/drawing/2014/main" id="{C4DD1DE3-03B1-3D64-2EA4-2C9B664CF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2FD2D89-FCDD-CAC9-5673-AE8FF18FCCDE}"/>
              </a:ext>
            </a:extLst>
          </p:cNvPr>
          <p:cNvSpPr/>
          <p:nvPr/>
        </p:nvSpPr>
        <p:spPr>
          <a:xfrm>
            <a:off x="457192" y="5943600"/>
            <a:ext cx="3600000" cy="50800"/>
          </a:xfrm>
          <a:prstGeom prst="rect">
            <a:avLst/>
          </a:prstGeom>
          <a:solidFill>
            <a:srgbClr val="CDD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9350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E064-C1F1-B150-8489-FCF2373BC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F3D286A3-6250-2BBB-E4B2-9C40C50D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3</a:t>
            </a:fld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C0D25-A2AC-CF02-537A-72BF19AD711B}"/>
              </a:ext>
            </a:extLst>
          </p:cNvPr>
          <p:cNvSpPr txBox="1">
            <a:spLocks/>
          </p:cNvSpPr>
          <p:nvPr/>
        </p:nvSpPr>
        <p:spPr>
          <a:xfrm>
            <a:off x="2061871" y="3429000"/>
            <a:ext cx="8229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Objetivo geral</a:t>
            </a:r>
          </a:p>
          <a:p>
            <a:r>
              <a:rPr lang="pt-BR" dirty="0"/>
              <a:t>Objetivos específicos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78F7B0E-C91F-85F8-6357-CF8FD2AEADDE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04198A7-13B7-054B-E60F-665A455B2A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B9E015E-DA23-75A2-AF3A-C1BB225F6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7" name="Espaço Reservado para Rodapé 8">
            <a:extLst>
              <a:ext uri="{FF2B5EF4-FFF2-40B4-BE49-F238E27FC236}">
                <a16:creationId xmlns:a16="http://schemas.microsoft.com/office/drawing/2014/main" id="{392CC29B-73DA-B7FF-7AE4-7675E531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6C1759B-FCDC-8AE7-A970-1399FB0F17E1}"/>
              </a:ext>
            </a:extLst>
          </p:cNvPr>
          <p:cNvSpPr txBox="1">
            <a:spLocks/>
          </p:cNvSpPr>
          <p:nvPr/>
        </p:nvSpPr>
        <p:spPr>
          <a:xfrm>
            <a:off x="1080248" y="1917333"/>
            <a:ext cx="8229600" cy="7236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Objetivos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7B29490-E2E3-1BC0-5B5F-17CCBDFBDF5C}"/>
              </a:ext>
            </a:extLst>
          </p:cNvPr>
          <p:cNvSpPr/>
          <p:nvPr/>
        </p:nvSpPr>
        <p:spPr>
          <a:xfrm>
            <a:off x="457192" y="5943600"/>
            <a:ext cx="5400000" cy="50800"/>
          </a:xfrm>
          <a:prstGeom prst="rect">
            <a:avLst/>
          </a:prstGeom>
          <a:solidFill>
            <a:srgbClr val="CDD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2772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5B583-E33B-368E-74EB-9D9AEEB39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9D812DC1-BD2F-C28D-C290-EF2B2EE6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4</a:t>
            </a:fld>
            <a:endParaRPr lang="pt-B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3C28679-A742-FCB8-F7F8-5A57ACCCAB9B}"/>
              </a:ext>
            </a:extLst>
          </p:cNvPr>
          <p:cNvSpPr txBox="1">
            <a:spLocks/>
          </p:cNvSpPr>
          <p:nvPr/>
        </p:nvSpPr>
        <p:spPr>
          <a:xfrm>
            <a:off x="2061871" y="3286509"/>
            <a:ext cx="8229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Tipo de estudo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Local / cenário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População e amostra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Análise dos dados</a:t>
            </a:r>
            <a:endParaRPr lang="pt-BR" alt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A50987-388F-66A8-A1C7-5861196A4B24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C2390AB-38EC-39D1-FBB1-FBA9FB78CA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18CE82D-3CFA-8E6E-CC4B-06EC52A4A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7" name="Espaço Reservado para Rodapé 8">
            <a:extLst>
              <a:ext uri="{FF2B5EF4-FFF2-40B4-BE49-F238E27FC236}">
                <a16:creationId xmlns:a16="http://schemas.microsoft.com/office/drawing/2014/main" id="{79E5FC5D-254F-D499-182B-A66D6731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F2E8D2D-A3FD-543D-C17C-16FF7AB76860}"/>
              </a:ext>
            </a:extLst>
          </p:cNvPr>
          <p:cNvSpPr txBox="1">
            <a:spLocks/>
          </p:cNvSpPr>
          <p:nvPr/>
        </p:nvSpPr>
        <p:spPr>
          <a:xfrm>
            <a:off x="1080248" y="1917333"/>
            <a:ext cx="8229600" cy="7236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Metodologia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8DC2D4A-DE0A-E4A1-DE8D-103B8AFADC90}"/>
              </a:ext>
            </a:extLst>
          </p:cNvPr>
          <p:cNvSpPr/>
          <p:nvPr/>
        </p:nvSpPr>
        <p:spPr>
          <a:xfrm>
            <a:off x="457192" y="5943600"/>
            <a:ext cx="7200000" cy="50800"/>
          </a:xfrm>
          <a:prstGeom prst="rect">
            <a:avLst/>
          </a:prstGeom>
          <a:solidFill>
            <a:srgbClr val="CDD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2356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709EB-5B19-20A7-A23A-F1B57793C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76C2C0C4-28AA-BE40-28EA-167ACDF5A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5</a:t>
            </a:fld>
            <a:endParaRPr lang="pt-B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221FDE-D921-607E-8373-44D812CE650D}"/>
              </a:ext>
            </a:extLst>
          </p:cNvPr>
          <p:cNvSpPr txBox="1">
            <a:spLocks/>
          </p:cNvSpPr>
          <p:nvPr/>
        </p:nvSpPr>
        <p:spPr>
          <a:xfrm>
            <a:off x="1981200" y="3589562"/>
            <a:ext cx="8229600" cy="27667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Principais resultados encontrados</a:t>
            </a:r>
          </a:p>
          <a:p>
            <a:r>
              <a:rPr lang="pt-BR" dirty="0"/>
              <a:t>Tabelas e gráficos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altLang="pt-BR" sz="1800" i="1" dirty="0">
                <a:solidFill>
                  <a:srgbClr val="000000"/>
                </a:solidFill>
                <a:latin typeface="-webkit-standard"/>
              </a:rPr>
              <a:t>Evitar excesso de texto. Priorizar tabelas, gráficos ou figuras.</a:t>
            </a:r>
            <a:endParaRPr lang="pt-BR" altLang="pt-BR" sz="1800" i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E712E7A-C2E6-75F2-BBEF-07C5B9139E31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7921404-E071-3116-42E7-A37ADFF61A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3585AE4-2BD8-205B-9693-B018E6092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7" name="Espaço Reservado para Rodapé 8">
            <a:extLst>
              <a:ext uri="{FF2B5EF4-FFF2-40B4-BE49-F238E27FC236}">
                <a16:creationId xmlns:a16="http://schemas.microsoft.com/office/drawing/2014/main" id="{F2E3EF72-4CF5-FFB0-9417-48F080454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98E4892-D1DD-DBD5-4205-40477A2A13B2}"/>
              </a:ext>
            </a:extLst>
          </p:cNvPr>
          <p:cNvSpPr txBox="1">
            <a:spLocks/>
          </p:cNvSpPr>
          <p:nvPr/>
        </p:nvSpPr>
        <p:spPr>
          <a:xfrm>
            <a:off x="1080248" y="1917333"/>
            <a:ext cx="8229600" cy="7236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Resultados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C4B15F7-1A03-9272-5FA0-2C2DC736B505}"/>
              </a:ext>
            </a:extLst>
          </p:cNvPr>
          <p:cNvSpPr/>
          <p:nvPr/>
        </p:nvSpPr>
        <p:spPr>
          <a:xfrm>
            <a:off x="457192" y="5943600"/>
            <a:ext cx="9000000" cy="50800"/>
          </a:xfrm>
          <a:prstGeom prst="rect">
            <a:avLst/>
          </a:prstGeom>
          <a:solidFill>
            <a:srgbClr val="CDD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590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2DF4D-E526-F4C4-EB42-976EBE11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B45C4038-86A0-27E6-5408-14279B30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6</a:t>
            </a:fld>
            <a:endParaRPr lang="pt-B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043C4B0-E821-3DDB-3E7C-FA823DEE585F}"/>
              </a:ext>
            </a:extLst>
          </p:cNvPr>
          <p:cNvSpPr txBox="1">
            <a:spLocks/>
          </p:cNvSpPr>
          <p:nvPr/>
        </p:nvSpPr>
        <p:spPr>
          <a:xfrm>
            <a:off x="1981200" y="3103947"/>
            <a:ext cx="8229600" cy="32524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Interpretação dos resultados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Comparação com a literatura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Implicações dos resultados</a:t>
            </a:r>
            <a:endParaRPr lang="pt-BR" alt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0CA6DE2-CBCA-8D01-9E3B-347FD4F5D988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7B4EFF-F66F-2061-9363-32E5218913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609E99A-C806-9070-3636-8469F608C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7" name="Espaço Reservado para Rodapé 8">
            <a:extLst>
              <a:ext uri="{FF2B5EF4-FFF2-40B4-BE49-F238E27FC236}">
                <a16:creationId xmlns:a16="http://schemas.microsoft.com/office/drawing/2014/main" id="{98FF4C44-8286-5E81-824C-9F2014D1D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3D132A-FB35-C85E-D837-3AB0FD805F65}"/>
              </a:ext>
            </a:extLst>
          </p:cNvPr>
          <p:cNvSpPr txBox="1">
            <a:spLocks/>
          </p:cNvSpPr>
          <p:nvPr/>
        </p:nvSpPr>
        <p:spPr>
          <a:xfrm>
            <a:off x="1080248" y="1917333"/>
            <a:ext cx="8229600" cy="7236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Discussão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2789FA-F19C-5D03-F3F8-5FFB8F8468AB}"/>
              </a:ext>
            </a:extLst>
          </p:cNvPr>
          <p:cNvSpPr/>
          <p:nvPr/>
        </p:nvSpPr>
        <p:spPr>
          <a:xfrm>
            <a:off x="457192" y="5943600"/>
            <a:ext cx="10080000" cy="50800"/>
          </a:xfrm>
          <a:prstGeom prst="rect">
            <a:avLst/>
          </a:prstGeom>
          <a:solidFill>
            <a:srgbClr val="CDD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6770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5D79-DAB8-2A43-DF1E-04392E664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2DA39A97-DB2F-7365-43E1-EF0A8996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7</a:t>
            </a:fld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7159-96F5-1536-E940-29083E409E24}"/>
              </a:ext>
            </a:extLst>
          </p:cNvPr>
          <p:cNvSpPr txBox="1">
            <a:spLocks/>
          </p:cNvSpPr>
          <p:nvPr/>
        </p:nvSpPr>
        <p:spPr>
          <a:xfrm>
            <a:off x="2519071" y="3128902"/>
            <a:ext cx="8229600" cy="30793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Síntese dos principais resultados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Limitações do estudo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</a:rPr>
              <a:t> Perspectivas futuras / implicações práticas</a:t>
            </a:r>
            <a:endParaRPr lang="pt-BR" alt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C68B2C-3219-7482-DEFB-4E46875B4881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792327-F9BB-59C2-5F06-D377BB797C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D0E106F-1979-669E-3F0A-49AA0B377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7" name="Espaço Reservado para Rodapé 8">
            <a:extLst>
              <a:ext uri="{FF2B5EF4-FFF2-40B4-BE49-F238E27FC236}">
                <a16:creationId xmlns:a16="http://schemas.microsoft.com/office/drawing/2014/main" id="{7D7EB6DA-02A0-AC4F-3E23-708E9661B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50921FF-48A8-2677-5303-6DF116D2E878}"/>
              </a:ext>
            </a:extLst>
          </p:cNvPr>
          <p:cNvSpPr txBox="1">
            <a:spLocks/>
          </p:cNvSpPr>
          <p:nvPr/>
        </p:nvSpPr>
        <p:spPr>
          <a:xfrm>
            <a:off x="1080248" y="1917333"/>
            <a:ext cx="8229600" cy="7236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Conclusão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726D5B-6A32-0F17-1217-5A1D9B7094A2}"/>
              </a:ext>
            </a:extLst>
          </p:cNvPr>
          <p:cNvSpPr/>
          <p:nvPr/>
        </p:nvSpPr>
        <p:spPr>
          <a:xfrm>
            <a:off x="457192" y="5943600"/>
            <a:ext cx="11196000" cy="50800"/>
          </a:xfrm>
          <a:prstGeom prst="rect">
            <a:avLst/>
          </a:prstGeom>
          <a:solidFill>
            <a:srgbClr val="CDD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2033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BD556-040F-32EC-BC1F-81C3BB0C7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9756288E-9848-6FEF-7AE9-4BCEB5660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8</a:t>
            </a:fld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B2A74-C1F8-D183-CADE-686DFA1915C4}"/>
              </a:ext>
            </a:extLst>
          </p:cNvPr>
          <p:cNvSpPr txBox="1">
            <a:spLocks/>
          </p:cNvSpPr>
          <p:nvPr/>
        </p:nvSpPr>
        <p:spPr>
          <a:xfrm>
            <a:off x="2057272" y="3286509"/>
            <a:ext cx="8229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Formato Vancouver</a:t>
            </a:r>
          </a:p>
          <a:p>
            <a:pPr marL="0" indent="0">
              <a:buNone/>
            </a:pPr>
            <a:r>
              <a:rPr lang="pt-BR" altLang="pt-BR" sz="1800" b="1" i="1" dirty="0">
                <a:solidFill>
                  <a:srgbClr val="000000"/>
                </a:solidFill>
                <a:latin typeface="Arial" panose="020B0604020202020204" pitchFamily="34" charset="0"/>
              </a:rPr>
              <a:t>Limitar a 3–5 referências principais</a:t>
            </a:r>
            <a:r>
              <a:rPr lang="pt-BR" altLang="pt-BR" sz="1800" i="1" dirty="0">
                <a:solidFill>
                  <a:srgbClr val="000000"/>
                </a:solidFill>
                <a:latin typeface="-webkit-standard"/>
              </a:rPr>
              <a:t>, preferencialmente artigos científicos recentes</a:t>
            </a:r>
            <a:endParaRPr lang="pt-BR" altLang="pt-BR" sz="1800" i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36AD579-6687-8683-3C4B-C2F98314EE9C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3EDA7FD-050F-6FEC-8236-5694AF0B38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74"/>
          <a:stretch/>
        </p:blipFill>
        <p:spPr>
          <a:xfrm>
            <a:off x="10286872" y="84745"/>
            <a:ext cx="1963245" cy="17185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AC2A1E3-501B-B013-0849-7B9CF3AE9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6" y="11879"/>
            <a:ext cx="1963245" cy="1791461"/>
          </a:xfrm>
          <a:prstGeom prst="rect">
            <a:avLst/>
          </a:prstGeom>
        </p:spPr>
      </p:pic>
      <p:sp>
        <p:nvSpPr>
          <p:cNvPr id="7" name="Espaço Reservado para Rodapé 8">
            <a:extLst>
              <a:ext uri="{FF2B5EF4-FFF2-40B4-BE49-F238E27FC236}">
                <a16:creationId xmlns:a16="http://schemas.microsoft.com/office/drawing/2014/main" id="{EFE56DA3-1B29-D310-65D1-88CF11B6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AFA654-EF9B-6276-86B8-DFDFF78AC449}"/>
              </a:ext>
            </a:extLst>
          </p:cNvPr>
          <p:cNvSpPr txBox="1">
            <a:spLocks/>
          </p:cNvSpPr>
          <p:nvPr/>
        </p:nvSpPr>
        <p:spPr>
          <a:xfrm>
            <a:off x="1080248" y="1917333"/>
            <a:ext cx="8229600" cy="7236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3825029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63147AB-4ED8-A8F2-62A9-152CABBA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B412-B368-457B-9CF8-A3F9B393DE39}" type="slidenum">
              <a:rPr lang="pt-BR" smtClean="0"/>
              <a:t>9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92D272-7E0B-A7D1-0787-B1BEE35BF858}"/>
              </a:ext>
            </a:extLst>
          </p:cNvPr>
          <p:cNvSpPr txBox="1"/>
          <p:nvPr/>
        </p:nvSpPr>
        <p:spPr>
          <a:xfrm>
            <a:off x="0" y="4842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>
                <a:solidFill>
                  <a:srgbClr val="001C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2" charset="0"/>
              </a:defRPr>
            </a:lvl1pPr>
          </a:lstStyle>
          <a:p>
            <a:pPr algn="ctr"/>
            <a:r>
              <a:rPr lang="pt-BR" dirty="0"/>
              <a:t>V Mostra Científica da FCM/TR</a:t>
            </a:r>
          </a:p>
        </p:txBody>
      </p:sp>
      <p:sp>
        <p:nvSpPr>
          <p:cNvPr id="7" name="Espaço Reservado para Rodapé 8">
            <a:extLst>
              <a:ext uri="{FF2B5EF4-FFF2-40B4-BE49-F238E27FC236}">
                <a16:creationId xmlns:a16="http://schemas.microsoft.com/office/drawing/2014/main" id="{346EDE0F-B1BB-0847-076D-B9F78D624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pt-BR" dirty="0"/>
              <a:t>V Mostra Científica da FCM/TR - 2026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ED7ACCA-5B68-607B-2732-1A0F36B66691}"/>
              </a:ext>
            </a:extLst>
          </p:cNvPr>
          <p:cNvSpPr txBox="1">
            <a:spLocks/>
          </p:cNvSpPr>
          <p:nvPr/>
        </p:nvSpPr>
        <p:spPr>
          <a:xfrm>
            <a:off x="1190068" y="2021622"/>
            <a:ext cx="9811862" cy="32598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b="1" dirty="0"/>
              <a:t>Orientações finais: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Tx/>
              <a:buChar char="-"/>
            </a:pPr>
            <a:r>
              <a:rPr lang="pt-BR" dirty="0"/>
              <a:t>Não é obrigatório abordar todos os subtópicos, pois eles servem apenas como direcionamento para a elaboração da apresentação.</a:t>
            </a:r>
          </a:p>
          <a:p>
            <a:pPr algn="just">
              <a:buFontTx/>
              <a:buChar char="-"/>
            </a:pPr>
            <a:r>
              <a:rPr lang="pt-BR" dirty="0"/>
              <a:t>O tipo e o tamanho da fonte também podem ser ajustados conforme a necessidade.</a:t>
            </a:r>
          </a:p>
        </p:txBody>
      </p:sp>
    </p:spTree>
    <p:extLst>
      <p:ext uri="{BB962C8B-B14F-4D97-AF65-F5344CB8AC3E}">
        <p14:creationId xmlns:p14="http://schemas.microsoft.com/office/powerpoint/2010/main" val="93252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6815</TotalTime>
  <Words>288</Words>
  <Application>Microsoft Macintosh PowerPoint</Application>
  <PresentationFormat>Widescreen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-webkit-standard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Guedes</dc:creator>
  <cp:lastModifiedBy>Núcleo de Avaliação Institucional (NAI)</cp:lastModifiedBy>
  <cp:revision>25</cp:revision>
  <dcterms:created xsi:type="dcterms:W3CDTF">2020-04-29T20:13:00Z</dcterms:created>
  <dcterms:modified xsi:type="dcterms:W3CDTF">2026-02-09T14:33:22Z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c88f678-0b6e-4995-8ab3-bcc8062be905_Enabled">
    <vt:lpwstr>true</vt:lpwstr>
  </property>
  <property fmtid="{D5CDD505-2E9C-101B-9397-08002B2CF9AE}" pid="3" name="MSIP_Label_5c88f678-0b6e-4995-8ab3-bcc8062be905_SetDate">
    <vt:lpwstr>2026-02-09T12:08:33Z</vt:lpwstr>
  </property>
  <property fmtid="{D5CDD505-2E9C-101B-9397-08002B2CF9AE}" pid="4" name="MSIP_Label_5c88f678-0b6e-4995-8ab3-bcc8062be905_Method">
    <vt:lpwstr>Standard</vt:lpwstr>
  </property>
  <property fmtid="{D5CDD505-2E9C-101B-9397-08002B2CF9AE}" pid="5" name="MSIP_Label_5c88f678-0b6e-4995-8ab3-bcc8062be905_Name">
    <vt:lpwstr>Ostensivo</vt:lpwstr>
  </property>
  <property fmtid="{D5CDD505-2E9C-101B-9397-08002B2CF9AE}" pid="6" name="MSIP_Label_5c88f678-0b6e-4995-8ab3-bcc8062be905_SiteId">
    <vt:lpwstr>d0c698d4-e4ea-4ee9-a79d-f2d7a78399c8</vt:lpwstr>
  </property>
  <property fmtid="{D5CDD505-2E9C-101B-9397-08002B2CF9AE}" pid="7" name="MSIP_Label_5c88f678-0b6e-4995-8ab3-bcc8062be905_ActionId">
    <vt:lpwstr>2fd14f01-0344-4a7a-815b-222710fa20b1</vt:lpwstr>
  </property>
  <property fmtid="{D5CDD505-2E9C-101B-9397-08002B2CF9AE}" pid="8" name="MSIP_Label_5c88f678-0b6e-4995-8ab3-bcc8062be905_ContentBits">
    <vt:lpwstr>0</vt:lpwstr>
  </property>
  <property fmtid="{D5CDD505-2E9C-101B-9397-08002B2CF9AE}" pid="9" name="MSIP_Label_5c88f678-0b6e-4995-8ab3-bcc8062be905_Tag">
    <vt:lpwstr>10, 3, 0, 1</vt:lpwstr>
  </property>
</Properties>
</file>